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7" r:id="rId2"/>
    <p:sldId id="258" r:id="rId3"/>
    <p:sldId id="259" r:id="rId4"/>
    <p:sldId id="265" r:id="rId5"/>
    <p:sldId id="268" r:id="rId6"/>
    <p:sldId id="270" r:id="rId7"/>
    <p:sldId id="261" r:id="rId8"/>
    <p:sldId id="271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81" autoAdjust="0"/>
    <p:restoredTop sz="94660"/>
  </p:normalViewPr>
  <p:slideViewPr>
    <p:cSldViewPr snapToGrid="0">
      <p:cViewPr varScale="1">
        <p:scale>
          <a:sx n="74" d="100"/>
          <a:sy n="74" d="100"/>
        </p:scale>
        <p:origin x="4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9E2174-BF4F-4C86-9B5A-F15D30407EC0}" type="datetimeFigureOut">
              <a:rPr lang="en-AU" smtClean="0"/>
              <a:t>3/02/2016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ED00FC-0A71-49CF-9675-7FE916B2F30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41369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2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872330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13E6E69-6B7E-409C-ABE7-CE099B7F3430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3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7890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544777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4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6303591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13E6E69-6B7E-409C-ABE7-CE099B7F3430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5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7890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2443336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6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2081281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13E6E69-6B7E-409C-ABE7-CE099B7F3430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7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7890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99645901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8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914107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60034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15279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45491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81525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42403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3268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89927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03139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74929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101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85285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70781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775520" y="2456892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Come Together</a:t>
            </a:r>
            <a: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  <a:t/>
            </a:r>
            <a:b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</a:br>
            <a:r>
              <a:rPr lang="en-US" sz="2200" dirty="0">
                <a:solidFill>
                  <a:srgbClr val="85FFE0"/>
                </a:solidFill>
                <a:ea typeface="ＭＳ Ｐゴシック" pitchFamily="34" charset="-128"/>
              </a:rPr>
              <a:t>Words &amp; music: Michael </a:t>
            </a:r>
            <a:r>
              <a:rPr lang="en-US" sz="2200" dirty="0" smtClean="0">
                <a:solidFill>
                  <a:srgbClr val="85FFE0"/>
                </a:solidFill>
                <a:ea typeface="ＭＳ Ｐゴシック" pitchFamily="34" charset="-128"/>
              </a:rPr>
              <a:t>Mangan</a:t>
            </a:r>
            <a: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  <a:t/>
            </a:r>
            <a:b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© </a:t>
            </a: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2014 </a:t>
            </a: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Litmus Productions, Australia  </a:t>
            </a:r>
            <a:b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&amp; WLP for North America</a:t>
            </a:r>
            <a:endParaRPr lang="en-US" sz="1600" dirty="0">
              <a:solidFill>
                <a:srgbClr val="0563C1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175922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2932859"/>
            <a:ext cx="8458200" cy="213426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Come </a:t>
            </a:r>
            <a:r>
              <a:rPr lang="en-AU" b="1" dirty="0" smtClean="0">
                <a:solidFill>
                  <a:schemeClr val="bg1"/>
                </a:solidFill>
              </a:rPr>
              <a:t>together, let's celebrate</a:t>
            </a:r>
            <a:r>
              <a:rPr lang="en-AU" b="1" dirty="0">
                <a:solidFill>
                  <a:schemeClr val="bg1"/>
                </a:solidFill>
              </a:rPr>
              <a:t>,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Sing </a:t>
            </a:r>
            <a:r>
              <a:rPr lang="en-AU" b="1" dirty="0" smtClean="0">
                <a:solidFill>
                  <a:schemeClr val="bg1"/>
                </a:solidFill>
              </a:rPr>
              <a:t>a joyful song</a:t>
            </a:r>
            <a:r>
              <a:rPr lang="en-AU" b="1" dirty="0">
                <a:solidFill>
                  <a:schemeClr val="bg1"/>
                </a:solidFill>
              </a:rPr>
              <a:t>.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 smtClean="0">
                <a:solidFill>
                  <a:schemeClr val="bg1"/>
                </a:solidFill>
              </a:rPr>
              <a:t>We are part </a:t>
            </a:r>
            <a:r>
              <a:rPr lang="en-AU" b="1" dirty="0">
                <a:solidFill>
                  <a:schemeClr val="bg1"/>
                </a:solidFill>
              </a:rPr>
              <a:t>of </a:t>
            </a:r>
            <a:r>
              <a:rPr lang="en-AU" b="1" dirty="0" smtClean="0">
                <a:solidFill>
                  <a:schemeClr val="bg1"/>
                </a:solidFill>
              </a:rPr>
              <a:t>one family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 smtClean="0">
                <a:solidFill>
                  <a:schemeClr val="bg1"/>
                </a:solidFill>
              </a:rPr>
              <a:t>And God's love for us is so </a:t>
            </a:r>
            <a:r>
              <a:rPr lang="en-AU" b="1" dirty="0">
                <a:solidFill>
                  <a:schemeClr val="bg1"/>
                </a:solidFill>
              </a:rPr>
              <a:t>strong.</a:t>
            </a:r>
            <a:endParaRPr lang="en-AU" dirty="0">
              <a:solidFill>
                <a:schemeClr val="bg1"/>
              </a:solidFill>
            </a:endParaRPr>
          </a:p>
        </p:txBody>
      </p:sp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775520" y="-83108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Come Together</a:t>
            </a:r>
            <a: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  <a:t/>
            </a:r>
            <a:b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</a:br>
            <a:r>
              <a:rPr lang="en-US" sz="2200" dirty="0">
                <a:solidFill>
                  <a:srgbClr val="85FFE0"/>
                </a:solidFill>
                <a:ea typeface="ＭＳ Ｐゴシック" pitchFamily="34" charset="-128"/>
              </a:rPr>
              <a:t>Words &amp; music: Michael </a:t>
            </a:r>
            <a:r>
              <a:rPr lang="en-US" sz="2200" dirty="0" smtClean="0">
                <a:solidFill>
                  <a:srgbClr val="85FFE0"/>
                </a:solidFill>
                <a:ea typeface="ＭＳ Ｐゴシック" pitchFamily="34" charset="-128"/>
              </a:rPr>
              <a:t>Mangan</a:t>
            </a:r>
            <a: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  <a:t/>
            </a:r>
            <a:b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© </a:t>
            </a: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2014 </a:t>
            </a: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Litmus Productions, Australia  </a:t>
            </a:r>
            <a:b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&amp; WLP for North America</a:t>
            </a:r>
            <a:endParaRPr lang="en-US" sz="1600" dirty="0">
              <a:solidFill>
                <a:srgbClr val="0563C1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4025603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890" name="Rectangle 2"/>
          <p:cNvSpPr>
            <a:spLocks noGrp="1" noRot="1" noChangeArrowheads="1"/>
          </p:cNvSpPr>
          <p:nvPr>
            <p:ph idx="1"/>
          </p:nvPr>
        </p:nvSpPr>
        <p:spPr>
          <a:xfrm>
            <a:off x="1828800" y="2651439"/>
            <a:ext cx="8534400" cy="155512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Together we are called,</a:t>
            </a: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As children of our God,</a:t>
            </a: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Gathering here to worship and adore.</a:t>
            </a:r>
          </a:p>
          <a:p>
            <a:pPr marL="0" indent="0">
              <a:buNone/>
            </a:pPr>
            <a:endParaRPr lang="en-US" sz="3600" dirty="0">
              <a:solidFill>
                <a:schemeClr val="bg1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5598223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 txBox="1">
            <a:spLocks noRot="1" noChangeArrowheads="1"/>
          </p:cNvSpPr>
          <p:nvPr/>
        </p:nvSpPr>
        <p:spPr>
          <a:xfrm>
            <a:off x="1866900" y="2361869"/>
            <a:ext cx="8458200" cy="21342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Come together, let's celebrate,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Sing a joyful song.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We are part of one family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And God's love for us is so strong.</a:t>
            </a:r>
            <a:endParaRPr lang="en-A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387928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890" name="Rectangle 2"/>
          <p:cNvSpPr>
            <a:spLocks noGrp="1" noRot="1" noChangeArrowheads="1"/>
          </p:cNvSpPr>
          <p:nvPr>
            <p:ph idx="1"/>
          </p:nvPr>
        </p:nvSpPr>
        <p:spPr>
          <a:xfrm>
            <a:off x="1828800" y="2625681"/>
            <a:ext cx="8534400" cy="160663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Calling us by name,</a:t>
            </a: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Different yet the same,</a:t>
            </a: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Gathering here to praise God's holy name.</a:t>
            </a:r>
          </a:p>
          <a:p>
            <a:pPr marL="0" indent="0">
              <a:buNone/>
            </a:pPr>
            <a:endParaRPr lang="en-US" sz="3600" dirty="0">
              <a:solidFill>
                <a:schemeClr val="bg1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5300568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 txBox="1">
            <a:spLocks noRot="1" noChangeArrowheads="1"/>
          </p:cNvSpPr>
          <p:nvPr/>
        </p:nvSpPr>
        <p:spPr>
          <a:xfrm>
            <a:off x="1866900" y="2361869"/>
            <a:ext cx="8458200" cy="21342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Come together, let's celebrate,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Sing a joyful song.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We are part of one family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And God's love for us is so strong.</a:t>
            </a:r>
            <a:endParaRPr lang="en-A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797874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890" name="Rectangle 2"/>
          <p:cNvSpPr>
            <a:spLocks noGrp="1" noRot="1" noChangeArrowheads="1"/>
          </p:cNvSpPr>
          <p:nvPr>
            <p:ph idx="1"/>
          </p:nvPr>
        </p:nvSpPr>
        <p:spPr>
          <a:xfrm>
            <a:off x="1828800" y="2635125"/>
            <a:ext cx="8534400" cy="158775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Blessed with such great things,</a:t>
            </a: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We come to praise and sing,</a:t>
            </a: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Gathering here with thanks for what God brings.</a:t>
            </a:r>
          </a:p>
          <a:p>
            <a:pPr marL="0" indent="0">
              <a:buNone/>
            </a:pPr>
            <a:endParaRPr lang="en-US" sz="3600" dirty="0">
              <a:solidFill>
                <a:schemeClr val="bg1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8041240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2932859"/>
            <a:ext cx="8458200" cy="213426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Come together, let's celebrate,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Sing a joyful song.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We are part of one family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And God's love for us is so strong.</a:t>
            </a:r>
            <a:endParaRPr lang="en-AU" dirty="0">
              <a:solidFill>
                <a:schemeClr val="bg1"/>
              </a:solidFill>
            </a:endParaRPr>
          </a:p>
        </p:txBody>
      </p:sp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775520" y="-83108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Come Together</a:t>
            </a:r>
            <a: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  <a:t/>
            </a:r>
            <a:b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</a:br>
            <a:r>
              <a:rPr lang="en-US" sz="2200" dirty="0">
                <a:solidFill>
                  <a:srgbClr val="85FFE0"/>
                </a:solidFill>
                <a:ea typeface="ＭＳ Ｐゴシック" pitchFamily="34" charset="-128"/>
              </a:rPr>
              <a:t>Words &amp; music: Michael </a:t>
            </a:r>
            <a:r>
              <a:rPr lang="en-US" sz="2200" dirty="0" smtClean="0">
                <a:solidFill>
                  <a:srgbClr val="85FFE0"/>
                </a:solidFill>
                <a:ea typeface="ＭＳ Ｐゴシック" pitchFamily="34" charset="-128"/>
              </a:rPr>
              <a:t>Mangan</a:t>
            </a:r>
            <a: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  <a:t/>
            </a:r>
            <a:b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© </a:t>
            </a: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2014 </a:t>
            </a: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Litmus Productions, Australia  </a:t>
            </a:r>
            <a:b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&amp; WLP for North America</a:t>
            </a:r>
            <a:endParaRPr lang="en-US" sz="1600" dirty="0">
              <a:solidFill>
                <a:srgbClr val="0563C1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7295593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175</Words>
  <Application>Microsoft Office PowerPoint</Application>
  <PresentationFormat>Widescreen</PresentationFormat>
  <Paragraphs>35</Paragraphs>
  <Slides>8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Arial</vt:lpstr>
      <vt:lpstr>Calibri</vt:lpstr>
      <vt:lpstr>Calibri Light</vt:lpstr>
      <vt:lpstr>Helvetica</vt:lpstr>
      <vt:lpstr>ＭＳ Ｐゴシック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account</dc:creator>
  <cp:lastModifiedBy>Microsoft account</cp:lastModifiedBy>
  <cp:revision>5</cp:revision>
  <dcterms:created xsi:type="dcterms:W3CDTF">2016-02-03T06:15:21Z</dcterms:created>
  <dcterms:modified xsi:type="dcterms:W3CDTF">2016-02-03T11:53:43Z</dcterms:modified>
</cp:coreProperties>
</file>